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520cfa5d.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6e520919c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e5379b6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e5bb12df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e4d405eda.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e3d1361d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6e437c06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3800047.png"/><Relationship Id="rId3" Type="http://schemas.openxmlformats.org/officeDocument/2006/relationships/image" Target="../media/file36e4892371c.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7760347c.png"/><Relationship Id="rId3" Type="http://schemas.openxmlformats.org/officeDocument/2006/relationships/image" Target="../media/file36e4d15f61e.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5cd1531b.png"/><Relationship Id="rId3" Type="http://schemas.openxmlformats.org/officeDocument/2006/relationships/image" Target="../media/file36e32a741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2aadd83.png"/><Relationship Id="rId3" Type="http://schemas.openxmlformats.org/officeDocument/2006/relationships/image" Target="../media/file36e1fb4c4d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14e608e8.png"/><Relationship Id="rId3" Type="http://schemas.openxmlformats.org/officeDocument/2006/relationships/image" Target="../media/file36ea52c2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3f42adbb.png"/><Relationship Id="rId3" Type="http://schemas.openxmlformats.org/officeDocument/2006/relationships/image" Target="../media/file36e329bf06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1bc6215e.png"/><Relationship Id="rId3" Type="http://schemas.openxmlformats.org/officeDocument/2006/relationships/image" Target="../media/file36e6cb8b0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514ff5b3.png"/><Relationship Id="rId3" Type="http://schemas.openxmlformats.org/officeDocument/2006/relationships/image" Target="../media/file36e588be4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6464abd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d4c59d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f9db5c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3b08a0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33629a0a.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e6f20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21d79b2e.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358,557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41,847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41,847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358,557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281 triages made. This is an decrease of 23 triages compared to the previous day (304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23 September there were 2,051 triages to NHS Pathways for COVID-19, this is an average of 293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2020-09-24T19:24:50Z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